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DE3"/>
    <a:srgbClr val="E1E5D9"/>
    <a:srgbClr val="FE602E"/>
    <a:srgbClr val="E8753C"/>
    <a:srgbClr val="D657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49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921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78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69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98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83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0125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54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96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47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445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BEDB1-8AB1-4DFD-9385-3051B21B09C9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8FF93-2C06-4097-A5C8-3D9577AD9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22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4"/>
          <p:cNvSpPr txBox="1">
            <a:spLocks/>
          </p:cNvSpPr>
          <p:nvPr/>
        </p:nvSpPr>
        <p:spPr>
          <a:xfrm>
            <a:off x="1524000" y="4161565"/>
            <a:ext cx="9144000" cy="20800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この発表に関連し、開示すべき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COI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関係にある企業などとして、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・顧問：○○会社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・株保有：○○会社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・特許使用料：○○会社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・講演料：○○会社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・受託研究・共同研究費： 〇〇会社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・奨学寄附金： 〇〇会社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・贈答品などの報酬</a:t>
            </a:r>
            <a:r>
              <a:rPr lang="ja-JP" altLang="en-US" sz="200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： 無し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+mj-cs"/>
            </a:endParaRPr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1524000" y="259195"/>
            <a:ext cx="9144000" cy="3086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5600"/>
              </a:lnSpc>
            </a:pPr>
            <a:r>
              <a:rPr kumimoji="1" lang="zh-CN" altLang="en-US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日本不安症学会／</a:t>
            </a:r>
            <a:br>
              <a:rPr kumimoji="1" lang="en-US" altLang="zh-CN" sz="4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日本認知療法・認知行動療法学会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）開示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筆頭発表者名：○○ ○○</a:t>
            </a:r>
          </a:p>
        </p:txBody>
      </p:sp>
    </p:spTree>
    <p:extLst>
      <p:ext uri="{BB962C8B-B14F-4D97-AF65-F5344CB8AC3E}">
        <p14:creationId xmlns:p14="http://schemas.microsoft.com/office/powerpoint/2010/main" val="1364568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92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奈良 匠</dc:creator>
  <cp:lastModifiedBy>田上　絢子（JCD）</cp:lastModifiedBy>
  <cp:revision>22</cp:revision>
  <dcterms:created xsi:type="dcterms:W3CDTF">2022-08-25T04:03:55Z</dcterms:created>
  <dcterms:modified xsi:type="dcterms:W3CDTF">2024-06-24T03:00:49Z</dcterms:modified>
</cp:coreProperties>
</file>