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EDE3"/>
    <a:srgbClr val="E1E5D9"/>
    <a:srgbClr val="FE602E"/>
    <a:srgbClr val="E8753C"/>
    <a:srgbClr val="D657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51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BEDB1-8AB1-4DFD-9385-3051B21B09C9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FF93-2C06-4097-A5C8-3D9577AD9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499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BEDB1-8AB1-4DFD-9385-3051B21B09C9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FF93-2C06-4097-A5C8-3D9577AD9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921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BEDB1-8AB1-4DFD-9385-3051B21B09C9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FF93-2C06-4097-A5C8-3D9577AD9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2785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BEDB1-8AB1-4DFD-9385-3051B21B09C9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FF93-2C06-4097-A5C8-3D9577AD9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693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BEDB1-8AB1-4DFD-9385-3051B21B09C9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FF93-2C06-4097-A5C8-3D9577AD9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987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BEDB1-8AB1-4DFD-9385-3051B21B09C9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FF93-2C06-4097-A5C8-3D9577AD9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838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BEDB1-8AB1-4DFD-9385-3051B21B09C9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FF93-2C06-4097-A5C8-3D9577AD9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0125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BEDB1-8AB1-4DFD-9385-3051B21B09C9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FF93-2C06-4097-A5C8-3D9577AD9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541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BEDB1-8AB1-4DFD-9385-3051B21B09C9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FF93-2C06-4097-A5C8-3D9577AD9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9961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BEDB1-8AB1-4DFD-9385-3051B21B09C9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FF93-2C06-4097-A5C8-3D9577AD9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9471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BEDB1-8AB1-4DFD-9385-3051B21B09C9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FF93-2C06-4097-A5C8-3D9577AD9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3445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BEDB1-8AB1-4DFD-9385-3051B21B09C9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8FF93-2C06-4097-A5C8-3D9577AD9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226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1524000" y="825500"/>
            <a:ext cx="9144000" cy="308610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>
            <a:normAutofit/>
          </a:bodyPr>
          <a:lstStyle/>
          <a:p>
            <a:pPr>
              <a:lnSpc>
                <a:spcPts val="5600"/>
              </a:lnSpc>
            </a:pPr>
            <a:r>
              <a:rPr kumimoji="1" lang="zh-CN" altLang="en-US" sz="4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日本不安症学会／</a:t>
            </a:r>
            <a:br>
              <a:rPr kumimoji="1" lang="en-US" altLang="zh-CN" sz="4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4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日本認知療法・認知行動療法学会</a:t>
            </a:r>
            <a:br>
              <a:rPr kumimoji="1" lang="en-US" altLang="ja-JP" sz="4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4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利益相反（</a:t>
            </a:r>
            <a:r>
              <a:rPr kumimoji="1" lang="en-US" altLang="ja-JP" sz="4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kumimoji="1" lang="ja-JP" altLang="en-US" sz="4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）開示</a:t>
            </a:r>
            <a:br>
              <a:rPr kumimoji="1" lang="en-US" altLang="ja-JP" sz="4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4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筆頭発表者名：○○ ○○</a:t>
            </a:r>
            <a:endParaRPr kumimoji="1" lang="ja-JP" altLang="en-US" sz="4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1524000" y="4483100"/>
            <a:ext cx="9144000" cy="1168400"/>
          </a:xfrm>
        </p:spPr>
        <p:txBody>
          <a:bodyPr anchor="b">
            <a:noAutofit/>
          </a:bodyPr>
          <a:lstStyle/>
          <a:p>
            <a:pPr algn="l"/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この発表に関連し、開示すべき</a:t>
            </a:r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COI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関係にある</a:t>
            </a:r>
          </a:p>
          <a:p>
            <a:pPr algn="l"/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企業などはありません。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2863765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46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游ゴシック Light</vt:lpstr>
      <vt:lpstr>Arial</vt:lpstr>
      <vt:lpstr>Office テーマ</vt:lpstr>
      <vt:lpstr>日本不安症学会／ 日本認知療法・認知行動療法学会 利益相反（COI）開示 筆頭発表者名：○○ ○○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奈良 匠</dc:creator>
  <cp:lastModifiedBy>田上　絢子（JCD）</cp:lastModifiedBy>
  <cp:revision>21</cp:revision>
  <dcterms:created xsi:type="dcterms:W3CDTF">2022-08-25T04:03:55Z</dcterms:created>
  <dcterms:modified xsi:type="dcterms:W3CDTF">2024-06-24T02:54:46Z</dcterms:modified>
</cp:coreProperties>
</file>